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2" r:id="rId4"/>
    <p:sldId id="260" r:id="rId5"/>
    <p:sldId id="267" r:id="rId6"/>
    <p:sldId id="268" r:id="rId7"/>
    <p:sldId id="261" r:id="rId8"/>
    <p:sldId id="259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14.09.2020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Школьная библиотека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C:\Users\Библиотекарь\Desktop\презентация по библиотеке\IMG_20200911_142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650"/>
            <a:ext cx="4083918" cy="5445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868146"/>
            <a:ext cx="5192025" cy="6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0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640960" cy="165618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Monotype Corsiva" panose="03010101010201010101" pitchFamily="66" charset="0"/>
              </a:rPr>
              <a:t>                   Дорогие </a:t>
            </a:r>
            <a:r>
              <a:rPr lang="ru-RU" sz="3600" b="1" dirty="0" smtClean="0">
                <a:latin typeface="Monotype Corsiva" panose="03010101010201010101" pitchFamily="66" charset="0"/>
              </a:rPr>
              <a:t>читатели!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	После </a:t>
            </a:r>
            <a:r>
              <a:rPr lang="ru-RU" sz="3600" b="1" dirty="0" smtClean="0">
                <a:latin typeface="Monotype Corsiva" panose="03010101010201010101" pitchFamily="66" charset="0"/>
              </a:rPr>
              <a:t>долгого перерыва школьная библиотека открыла свои двери для вас!                           Библиотека – это культурный центр, в котором постоянно бывают дети: за книгой, за рекомендацией, </a:t>
            </a:r>
            <a:r>
              <a:rPr lang="ru-RU" sz="3600" b="1" dirty="0" smtClean="0">
                <a:latin typeface="Monotype Corsiva" panose="03010101010201010101" pitchFamily="66" charset="0"/>
              </a:rPr>
              <a:t>для </a:t>
            </a:r>
            <a:r>
              <a:rPr lang="ru-RU" sz="3600" b="1" dirty="0" smtClean="0">
                <a:latin typeface="Monotype Corsiva" panose="03010101010201010101" pitchFamily="66" charset="0"/>
              </a:rPr>
              <a:t>участия в </a:t>
            </a:r>
            <a:r>
              <a:rPr lang="ru-RU" sz="3600" b="1" dirty="0" smtClean="0">
                <a:latin typeface="Monotype Corsiva" panose="03010101010201010101" pitchFamily="66" charset="0"/>
              </a:rPr>
              <a:t>мероприятии,  </a:t>
            </a:r>
            <a:r>
              <a:rPr lang="ru-RU" sz="36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подготовки домашнего задания.  </a:t>
            </a:r>
            <a:r>
              <a:rPr lang="ru-RU" sz="3600" b="1" dirty="0" smtClean="0">
                <a:latin typeface="Monotype Corsiva" panose="03010101010201010101" pitchFamily="66" charset="0"/>
              </a:rPr>
              <a:t>У каждого читателя своя тропинка, ведущая в библиотеку.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                                           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r>
              <a:rPr lang="ru-RU" sz="3600" b="1" dirty="0">
                <a:latin typeface="Monotype Corsiva" panose="03010101010201010101" pitchFamily="66" charset="0"/>
              </a:rPr>
              <a:t/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Итак</a:t>
            </a:r>
            <a:r>
              <a:rPr lang="ru-RU" sz="3600" b="1" dirty="0" smtClean="0">
                <a:latin typeface="Monotype Corsiva" panose="03010101010201010101" pitchFamily="66" charset="0"/>
              </a:rPr>
              <a:t>, слово о библиотеке…</a:t>
            </a:r>
            <a:br>
              <a:rPr lang="ru-RU" sz="3600" b="1" dirty="0" smtClean="0">
                <a:latin typeface="Monotype Corsiva" panose="03010101010201010101" pitchFamily="66" charset="0"/>
              </a:rPr>
            </a:b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37312"/>
            <a:ext cx="8435280" cy="24811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96752"/>
            <a:ext cx="5652120" cy="3456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Наша библиотека- это уютное помещение на первом этаже , где 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расположились абонемент, книгохранилище, зоны для работы  и отдыха.                          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Библиотекарь\Desktop\презентация по библиотеке\IMG_20190118_114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37075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96752"/>
            <a:ext cx="6015794" cy="185821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Книжный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фонд  насчитывает  примерно 24 000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экземпляров.               14500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из них учебники, остальная часть –  художественная, справочная, научно-познавательная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 детская, литература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по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Уралу, по искусству и спорту.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116632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6239"/>
            <a:ext cx="1931638" cy="2575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395537" cy="319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3715557"/>
            <a:ext cx="2357388" cy="3142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38" y="4126239"/>
            <a:ext cx="2109835" cy="269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88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200223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Конкурсы и викторины, громкие чтения и литературные марафоны, уроки, литературные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квесты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и круглые столы, выставки, просмотры и анонсы новых книг,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екламные мероприятия к фестивалю-конкурсу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Суперчитатель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».                           И все это – в библиотеке…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3" name="Picture 3" descr="C:\Users\Библиотекарь\Desktop\IMG_20200911_142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76" y="2842545"/>
            <a:ext cx="3396696" cy="3980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Библиотекарь\Desktop\5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9"/>
            <a:ext cx="2762395" cy="36831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67" y="2909539"/>
            <a:ext cx="3108853" cy="39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4557192" cy="10647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иблиотекарь\Desktop\презентация по библиотеке\IMG_20200911_08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-159524"/>
            <a:ext cx="2653382" cy="3537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Библиотекарь\Desktop\IMG_20200911_092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93" y="111863"/>
            <a:ext cx="2192866" cy="2347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495248" cy="280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46" y="2184898"/>
            <a:ext cx="3494087" cy="4651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7" name="Picture 9" descr="C:\Users\Библиотекарь\Desktop\IMG_20200911_092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22" y="2636912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6063" y="3667386"/>
            <a:ext cx="57268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14 сентября открылась интересная ВЫСТАВКА творческих работ учащихся вторых классов                             «И ОЖИВАЮТ КУКЛЫ…» Приглашаю  своих читателей на выставку и в библиотеку.                         Добро пожаловать!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ЧАСЫ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РАБОТЫ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624736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Понедельник  8.00 – 16.00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Вторник 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8.00 – 16.00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Среда 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8.00 –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16.00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Четверг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методический день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Пятница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8.00 –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16.00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Суббота –  выходной день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Воскресенье – выходной день</a:t>
            </a:r>
          </a:p>
          <a:p>
            <a:pPr marL="0" lvl="0" indent="0" algn="ctr">
              <a:buNone/>
            </a:pPr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Ваш библиотекарь Тамара Анатольевна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67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127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Школьная библиотека</vt:lpstr>
      <vt:lpstr>                   Дорогие читатели!  После долгого перерыва школьная библиотека открыла свои двери для вас!                           Библиотека – это культурный центр, в котором постоянно бывают дети: за книгой, за рекомендацией, для участия в мероприятии,  подготовки домашнего задания.  У каждого читателя своя тропинка, ведущая в библиотеку.                                                                                       Итак, слово о библиотеке… </vt:lpstr>
      <vt:lpstr>Наша библиотека- это уютное помещение на первом этаже , где  расположились абонемент, книгохранилище, зоны для работы  и отдыха.                           </vt:lpstr>
      <vt:lpstr> Книжный фонд  насчитывает  примерно 24 000 экземпляров.               14500 из них учебники, остальная часть –  художественная, справочная, научно-познавательная, детская, литература по Уралу, по искусству и спорту. </vt:lpstr>
      <vt:lpstr>Конкурсы и викторины, громкие чтения и литературные марафоны, уроки, литературные квесты и круглые столы, выставки, просмотры и анонсы новых книг, рекламные мероприятия к фестивалю-конкурсу «Суперчитатель».                           И все это – в библиотеке…</vt:lpstr>
      <vt:lpstr>Презентация PowerPoint</vt:lpstr>
      <vt:lpstr> ЧАСЫ РАБОТЫ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Библиотекарь</cp:lastModifiedBy>
  <cp:revision>66</cp:revision>
  <dcterms:created xsi:type="dcterms:W3CDTF">2009-01-08T12:15:48Z</dcterms:created>
  <dcterms:modified xsi:type="dcterms:W3CDTF">2020-09-14T08:21:54Z</dcterms:modified>
</cp:coreProperties>
</file>