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9" r:id="rId3"/>
    <p:sldId id="262" r:id="rId4"/>
    <p:sldId id="260" r:id="rId5"/>
    <p:sldId id="267" r:id="rId6"/>
    <p:sldId id="268" r:id="rId7"/>
    <p:sldId id="261" r:id="rId8"/>
    <p:sldId id="259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Школьная библиотека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028" name="Picture 4" descr="C:\Users\Библиотекарь\Desktop\презентация по библиотеке\IMG_20200911_1420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08650"/>
            <a:ext cx="4083918" cy="5445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868146"/>
            <a:ext cx="5192025" cy="6449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03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80928"/>
            <a:ext cx="8640960" cy="1656184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Monotype Corsiva" panose="03010101010201010101" pitchFamily="66" charset="0"/>
              </a:rPr>
              <a:t>                   Дорогие </a:t>
            </a:r>
            <a:r>
              <a:rPr lang="ru-RU" sz="3600" b="1" dirty="0" smtClean="0">
                <a:latin typeface="Monotype Corsiva" panose="03010101010201010101" pitchFamily="66" charset="0"/>
              </a:rPr>
              <a:t>читатели!</a:t>
            </a:r>
            <a:br>
              <a:rPr lang="ru-RU" sz="3600" b="1" dirty="0" smtClean="0">
                <a:latin typeface="Monotype Corsiva" panose="03010101010201010101" pitchFamily="66" charset="0"/>
              </a:rPr>
            </a:br>
            <a:r>
              <a:rPr lang="ru-RU" sz="3600" b="1" dirty="0" smtClean="0">
                <a:latin typeface="Monotype Corsiva" panose="03010101010201010101" pitchFamily="66" charset="0"/>
              </a:rPr>
              <a:t>	После </a:t>
            </a:r>
            <a:r>
              <a:rPr lang="ru-RU" sz="3600" b="1" dirty="0" smtClean="0">
                <a:latin typeface="Monotype Corsiva" panose="03010101010201010101" pitchFamily="66" charset="0"/>
              </a:rPr>
              <a:t>долгого перерыва школьная библиотека открыла свои двери для вас!                           Библиотека – это культурный центр, в котором постоянно бывают дети: за книгой, за рекомендацией, </a:t>
            </a:r>
            <a:r>
              <a:rPr lang="ru-RU" sz="3600" b="1" dirty="0" smtClean="0">
                <a:latin typeface="Monotype Corsiva" panose="03010101010201010101" pitchFamily="66" charset="0"/>
              </a:rPr>
              <a:t>для </a:t>
            </a:r>
            <a:r>
              <a:rPr lang="ru-RU" sz="3600" b="1" dirty="0" smtClean="0">
                <a:latin typeface="Monotype Corsiva" panose="03010101010201010101" pitchFamily="66" charset="0"/>
              </a:rPr>
              <a:t>участия в </a:t>
            </a:r>
            <a:r>
              <a:rPr lang="ru-RU" sz="3600" b="1" dirty="0" smtClean="0">
                <a:latin typeface="Monotype Corsiva" panose="03010101010201010101" pitchFamily="66" charset="0"/>
              </a:rPr>
              <a:t>мероприятии,  </a:t>
            </a:r>
            <a:r>
              <a:rPr lang="ru-RU" sz="3600" b="1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подготовки домашнего задания.  </a:t>
            </a:r>
            <a:r>
              <a:rPr lang="ru-RU" sz="3600" b="1" dirty="0" smtClean="0">
                <a:latin typeface="Monotype Corsiva" panose="03010101010201010101" pitchFamily="66" charset="0"/>
              </a:rPr>
              <a:t>У каждого читателя своя тропинка, ведущая в библиотеку.                      </a:t>
            </a:r>
            <a:r>
              <a:rPr lang="ru-RU" sz="3600" b="1" dirty="0" smtClean="0">
                <a:latin typeface="Monotype Corsiva" panose="03010101010201010101" pitchFamily="66" charset="0"/>
              </a:rPr>
              <a:t>                                           </a:t>
            </a:r>
            <a:br>
              <a:rPr lang="ru-RU" sz="3600" b="1" dirty="0" smtClean="0">
                <a:latin typeface="Monotype Corsiva" panose="03010101010201010101" pitchFamily="66" charset="0"/>
              </a:rPr>
            </a:br>
            <a:r>
              <a:rPr lang="ru-RU" sz="3600" b="1" dirty="0">
                <a:latin typeface="Monotype Corsiva" panose="03010101010201010101" pitchFamily="66" charset="0"/>
              </a:rPr>
              <a:t/>
            </a:r>
            <a:br>
              <a:rPr lang="ru-RU" sz="3600" b="1" dirty="0">
                <a:latin typeface="Monotype Corsiva" panose="03010101010201010101" pitchFamily="66" charset="0"/>
              </a:rPr>
            </a:br>
            <a:r>
              <a:rPr lang="ru-RU" sz="3600" b="1" dirty="0" smtClean="0">
                <a:latin typeface="Monotype Corsiva" panose="03010101010201010101" pitchFamily="66" charset="0"/>
              </a:rPr>
              <a:t>                    </a:t>
            </a:r>
            <a:r>
              <a:rPr lang="ru-RU" sz="3600" b="1" dirty="0" smtClean="0">
                <a:latin typeface="Monotype Corsiva" panose="03010101010201010101" pitchFamily="66" charset="0"/>
              </a:rPr>
              <a:t>Итак</a:t>
            </a:r>
            <a:r>
              <a:rPr lang="ru-RU" sz="3600" b="1" dirty="0" smtClean="0">
                <a:latin typeface="Monotype Corsiva" panose="03010101010201010101" pitchFamily="66" charset="0"/>
              </a:rPr>
              <a:t>, слово о библиотеке…</a:t>
            </a:r>
            <a:br>
              <a:rPr lang="ru-RU" sz="3600" b="1" dirty="0" smtClean="0">
                <a:latin typeface="Monotype Corsiva" panose="03010101010201010101" pitchFamily="66" charset="0"/>
              </a:rPr>
            </a:br>
            <a:endParaRPr lang="ru-RU" sz="36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37312"/>
            <a:ext cx="8435280" cy="248113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41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1196752"/>
            <a:ext cx="5652120" cy="34563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Наша библиотека- это уютное помещение на первом этаже , где 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smtClean="0">
                <a:latin typeface="Monotype Corsiva" panose="03010101010201010101" pitchFamily="66" charset="0"/>
              </a:rPr>
              <a:t>расположились абонемент, книгохранилище, зоны для работы  и отдыха.                           </a:t>
            </a:r>
            <a:endParaRPr lang="ru-RU" dirty="0">
              <a:latin typeface="Monotype Corsiva" panose="03010101010201010101" pitchFamily="66" charset="0"/>
            </a:endParaRPr>
          </a:p>
        </p:txBody>
      </p:sp>
      <p:pic>
        <p:nvPicPr>
          <p:cNvPr id="6146" name="Picture 2" descr="C:\Users\Библиотекарь\Desktop\презентация по библиотеке\IMG_20190118_1143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3394472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370757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196752"/>
            <a:ext cx="6015794" cy="1858218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  <a:t>Книжный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  <a:t>фонд  насчитывает  примерно 24 000 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  <a:t>экземпляров.               14500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  <a:t>из них учебники, остальная часть –  художественная, справочная, научно-познавательная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  <a:t>, детская, литература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  <a:t>по 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n-ea"/>
                <a:cs typeface="+mn-cs"/>
              </a:rPr>
              <a:t>Уралу, по искусству и спорту.</a:t>
            </a: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0" y="116632"/>
            <a:ext cx="3394472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26239"/>
            <a:ext cx="1931638" cy="25755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2395537" cy="3194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37" y="3715557"/>
            <a:ext cx="2357388" cy="3142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738" y="4126239"/>
            <a:ext cx="2109835" cy="2696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9886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712968" cy="2002234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Конкурсы и викторины, громкие чтения и литературные марафоны, уроки, литературные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квесты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и круглые столы, выставки, просмотры и анонсы новых книг,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екламные мероприятия к фестивалю-конкурсу «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Суперчитатель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».                           И все это – в библиотеке…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0243" name="Picture 3" descr="C:\Users\Библиотекарь\Desktop\IMG_20200911_1420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876" y="2842545"/>
            <a:ext cx="3396696" cy="39808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C:\Users\Библиотекарь\Desktop\5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0969"/>
            <a:ext cx="2762395" cy="368319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267" y="2909539"/>
            <a:ext cx="3108853" cy="399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4557192" cy="106471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Библиотекарь\Desktop\презентация по библиотеке\IMG_20200911_0845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98" y="-159524"/>
            <a:ext cx="2653382" cy="35378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Библиотекарь\Desktop\IMG_20200911_0922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493" y="111863"/>
            <a:ext cx="2192866" cy="2347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0"/>
            <a:ext cx="3495248" cy="2800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746" y="2184898"/>
            <a:ext cx="3494087" cy="4651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7" name="Picture 9" descr="C:\Users\Библиотекарь\Desktop\IMG_20200911_0923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522" y="2636912"/>
            <a:ext cx="2067694" cy="27569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96063" y="3667386"/>
            <a:ext cx="572685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14 сентября открылась интересная ВЫСТАВКА творческих работ учащихся вторых классов                             «И ОЖИВАЮТ КУКЛЫ…» Приглашаю  своих читателей на выставку и в библиотеку.                         Добро пожаловать!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21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ЧАСЫ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РАБОТЫ</a:t>
            </a:r>
            <a:b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60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00200"/>
            <a:ext cx="6624736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Понедельник  8.00 – 16.00</a:t>
            </a: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Вторник  </a:t>
            </a: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8.00 – 16.00</a:t>
            </a: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Среда  </a:t>
            </a: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8.00 – </a:t>
            </a:r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16.00</a:t>
            </a: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Четверг </a:t>
            </a: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– </a:t>
            </a:r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методический день</a:t>
            </a:r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Пятница </a:t>
            </a: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–</a:t>
            </a:r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</a:t>
            </a: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8.00 – </a:t>
            </a:r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16.00</a:t>
            </a: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Суббота –  выходной день</a:t>
            </a: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Воскресенье – выходной день</a:t>
            </a:r>
          </a:p>
          <a:p>
            <a:pPr marL="0" lvl="0" indent="0" algn="ctr">
              <a:buNone/>
            </a:pPr>
            <a:endParaRPr lang="ru-RU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Ваш библиотекарь Тамара Анатольевна</a:t>
            </a:r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lvl="0"/>
            <a:endParaRPr lang="ru-RU" dirty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5674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127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Специальное оформление</vt:lpstr>
      <vt:lpstr>Школьная библиотека</vt:lpstr>
      <vt:lpstr>                   Дорогие читатели!  После долгого перерыва школьная библиотека открыла свои двери для вас!                           Библиотека – это культурный центр, в котором постоянно бывают дети: за книгой, за рекомендацией, для участия в мероприятии,  подготовки домашнего задания.  У каждого читателя своя тропинка, ведущая в библиотеку.                                                                                       Итак, слово о библиотеке… </vt:lpstr>
      <vt:lpstr>Наша библиотека- это уютное помещение на первом этаже , где  расположились абонемент, книгохранилище, зоны для работы  и отдыха.                           </vt:lpstr>
      <vt:lpstr> Книжный фонд  насчитывает  примерно 24 000 экземпляров.               14500 из них учебники, остальная часть –  художественная, справочная, научно-познавательная, детская, литература по Уралу, по искусству и спорту. </vt:lpstr>
      <vt:lpstr>Конкурсы и викторины, громкие чтения и литературные марафоны, уроки, литературные квесты и круглые столы, выставки, просмотры и анонсы новых книг, рекламные мероприятия к фестивалю-конкурсу «Суперчитатель».                           И все это – в библиотеке…</vt:lpstr>
      <vt:lpstr>Презентация PowerPoint</vt:lpstr>
      <vt:lpstr> ЧАСЫ РАБОТЫ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Библиотекарь</cp:lastModifiedBy>
  <cp:revision>66</cp:revision>
  <dcterms:created xsi:type="dcterms:W3CDTF">2009-01-08T12:15:48Z</dcterms:created>
  <dcterms:modified xsi:type="dcterms:W3CDTF">2020-09-14T08:21:54Z</dcterms:modified>
</cp:coreProperties>
</file>