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33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0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5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6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0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7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9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6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6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17E34D-0FB2-40FC-A5BE-C5E7E526A6F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9458-8925-4077-8643-D33D5334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3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libking.ru/books/prose-/prose-contemporary/355482-ella-fonyakova-hleb-toy-zim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4italka.su/search.php?query=%D0%BA%D0%BE%D0%B3%D0%B4%D0%B0+%D1%8F+%D0%B1%D1%8B%D0%BB+%D0%BC%D0%B0%D0%BB%D0%B5%D0%BD%D1%8C%D0%BA%D0%B8%D0%BC,+%D1%83+%D0%BD%D0%B0%D1%81+%D0%B1%D1%8B%D0%BB%D0%B0+%D0%B2%D0%BE%D0%B9%D0%BD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aningrad.ru/chetvertaya-vysota-elena-ili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ookz.ru/authors/ol_ga-kolpakova/polinnaa_045/1-polinnaa_04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4italka.su/proza-main/istoricheskaya_proza/192946/fulltext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blioteka-online.info/book/kak-gitler-ukral-rozovogo-krolika/reader/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aningrad.ru/vot-kak-eto-bylo-yuriy-germa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ulit.me/books/zima-kogda-ya-vyros-read-338848-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4italka.su/search.php?query=%D0%BE%D0%B1%D0%BB%D0%B0%D1%87%D0%BD%D1%8B%D0%B9+%D0%BF%D0%BE%D0%BB%D0%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libking.ru/books/prose-/prose-military/409793-g-cherkashin-kukl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600892"/>
            <a:ext cx="10515600" cy="47330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Прочитанная 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о войне – твой подарок Дню Победы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1" y="600893"/>
            <a:ext cx="9507583" cy="1306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91" y="4368006"/>
            <a:ext cx="2897777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4476" y="885099"/>
            <a:ext cx="6207034" cy="5776958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/>
              <a:t>Элла </a:t>
            </a:r>
            <a:r>
              <a:rPr lang="ru-RU" sz="2600" b="1" dirty="0" err="1" smtClean="0"/>
              <a:t>Фонякова</a:t>
            </a:r>
            <a:r>
              <a:rPr lang="ru-RU" sz="2600" b="1" dirty="0" smtClean="0"/>
              <a:t> «Хлеб той зимы»</a:t>
            </a:r>
          </a:p>
          <a:p>
            <a:r>
              <a:rPr lang="ru-RU" sz="2200" b="1" dirty="0" smtClean="0"/>
              <a:t>Издательство «Речь»</a:t>
            </a:r>
            <a:endParaRPr lang="ru-RU" sz="2200" dirty="0" smtClean="0"/>
          </a:p>
          <a:p>
            <a:r>
              <a:rPr lang="ru-RU" sz="2200" b="1" dirty="0" smtClean="0"/>
              <a:t>Возраст 6+</a:t>
            </a:r>
            <a:endParaRPr lang="ru-RU" sz="2200" dirty="0" smtClean="0"/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Элле Фоняковой, как и ее героине Леночке, было 7 лет в первую блокадную зиму. В этой автобиографической книге писательница описывает жизнь семьи в окруженном немцами Ленинграде. От лица первоклассницы Леночки она рассказывает о своем детском мире: радостях и шалостях, играх, дружбе. И тем страшнее, что в этот тихий мир врываются воздушные тревоги, голод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https://libking.ru/books/prose-/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prose-contemporary/355482-ella-fonyakova-hleb-toy-zimy.html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Хлеб той зи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7" y="0"/>
            <a:ext cx="4823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395" y="3896859"/>
            <a:ext cx="354828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578" y="788534"/>
            <a:ext cx="6246222" cy="5388429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Станислав </a:t>
            </a:r>
            <a:r>
              <a:rPr lang="ru-RU" sz="2400" b="1" dirty="0" err="1" smtClean="0"/>
              <a:t>Олефир</a:t>
            </a:r>
            <a:r>
              <a:rPr lang="ru-RU" sz="2400" b="1" dirty="0" smtClean="0"/>
              <a:t> «Когда я был маленьким, у нас была война»</a:t>
            </a:r>
          </a:p>
          <a:p>
            <a:r>
              <a:rPr lang="ru-RU" b="1" dirty="0" smtClean="0"/>
              <a:t>Издательство «</a:t>
            </a:r>
            <a:r>
              <a:rPr lang="ru-RU" b="1" dirty="0" err="1" smtClean="0"/>
              <a:t>КомпасГид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 smtClean="0"/>
              <a:t>Возраст 12+</a:t>
            </a:r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Советскому писателю Станиславу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Олефиру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2 года, когда началась война. В своих рассказах он пишет о детстве в небольшом селе, оккупированном немцами, и после освобождения. Это книга не только о войне, жестокости и голоде, но и об удивительных людях, живущих рядом с героем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Когда я был маленьким, у нас была война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книги для детей о войне. Когда я был маленьки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4677" cy="68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938952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577" y="339634"/>
            <a:ext cx="5185954" cy="555171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Елена Ильина «Четвертая высота»</a:t>
            </a:r>
          </a:p>
          <a:p>
            <a:r>
              <a:rPr lang="ru-RU" b="1" dirty="0" smtClean="0"/>
              <a:t>Издательство АСТ</a:t>
            </a:r>
          </a:p>
          <a:p>
            <a:r>
              <a:rPr lang="ru-RU" b="1" dirty="0" smtClean="0"/>
              <a:t>12+</a:t>
            </a:r>
          </a:p>
          <a:p>
            <a:r>
              <a:rPr lang="ru-RU" sz="1800" b="1" dirty="0" smtClean="0"/>
              <a:t>Эту книгу Ильиной Е. знал каждый советский школьник. Это повесть о реально жившей девушке Гуле Королевой, о ее детстве и юности, самостоятельности, храбрости, вспыльчивости и умении признавать свои ошибки. О том, как девочка пыталась сбежать в Испанию, снималась в кино – и о том, как оставила своего новорожденного ребенка в эвакуации, уехала на фронт и героически погибла, когда ей было всего 20 лет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daningrad.ru/chetvertaya-vysota-elena-ilina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Picture 2" descr="Книга: &quot;Четвертая высота&quot; - Елена Ильина. Купить книгу, читать рецензии |  ISBN 978-5-08-006876-8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7923" cy="67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966" y="3957411"/>
            <a:ext cx="456982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018" y="404950"/>
            <a:ext cx="5185954" cy="6818810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dirty="0" smtClean="0"/>
              <a:t>Ольга </a:t>
            </a:r>
            <a:r>
              <a:rPr lang="ru-RU" sz="2600" b="1" dirty="0" err="1" smtClean="0"/>
              <a:t>Колпакова</a:t>
            </a:r>
            <a:r>
              <a:rPr lang="ru-RU" sz="2600" b="1" dirty="0" smtClean="0"/>
              <a:t> «Полынная ёлка»</a:t>
            </a:r>
          </a:p>
          <a:p>
            <a:r>
              <a:rPr lang="ru-RU" b="1" dirty="0" smtClean="0"/>
              <a:t>Издательство «</a:t>
            </a:r>
            <a:r>
              <a:rPr lang="ru-RU" b="1" dirty="0" err="1" smtClean="0"/>
              <a:t>КомпасГид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 smtClean="0"/>
              <a:t>Возраст 12+</a:t>
            </a:r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Марийхе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ее сестры, мама и тетя — русские немцы. Когда начинается война, вся их мирная жизнь переворачивается. Отец девочки уходит на фронт, 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Марийхе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приходится оставить свой дом и вместе с семьей уехать в Сибирь. Простым языком писательница рассказывает о сложной дороге, голоде, о бедности и тяготах войны. А еще о дружбе и любви, и о елке из полыни с игрушками из теста, которую для девочки и ее сестер в первое Рождество в ссылке сооружают родные.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основу повести легли рассказы повзрослевшей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Марийхе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bookz.ru/authors/ol_ga-kolpakova/polinnaa_045/1-polinnaa_045.html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книги для детей о войне. Полынная ё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46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125" y="3069137"/>
            <a:ext cx="4413069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0" y="496389"/>
            <a:ext cx="6270170" cy="6191794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/>
              <a:t>Джон </a:t>
            </a:r>
            <a:r>
              <a:rPr lang="ru-RU" sz="3800" b="1" dirty="0" err="1" smtClean="0"/>
              <a:t>Бойн</a:t>
            </a:r>
            <a:r>
              <a:rPr lang="ru-RU" sz="3800" b="1" dirty="0" smtClean="0"/>
              <a:t> «Мальчик в полосатой пижаме»</a:t>
            </a:r>
          </a:p>
          <a:p>
            <a:r>
              <a:rPr lang="ru-RU" sz="3200" b="1" dirty="0" smtClean="0"/>
              <a:t>Издательство «Фантом Пресс»</a:t>
            </a:r>
          </a:p>
          <a:p>
            <a:r>
              <a:rPr lang="ru-RU" sz="3200" b="1" dirty="0" smtClean="0"/>
              <a:t>12+</a:t>
            </a:r>
            <a:endParaRPr lang="ru-RU" sz="3200" dirty="0" smtClean="0"/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Отца девятилетнего Бруно переводят на новую работу, и вместе с ним семья переезжает в Польшу. В новом городе мальчику скучно и не с кем играть, поэтому он решает пойти в поселение, которое видит из окна, где все люди ходят в полосатых пижамах.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Бруно наивен и не понимает, что это странное место — концлагерь Освенцим, а его отец — его комендант. По ту сторону решетки он находит нового друга, еврейского мальчика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Шмуэля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4italka.su/proza-main/istoricheskaya_proza/192946/fulltext.htm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Мальчик в полосатой пижам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9410" cy="68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720" y="3865971"/>
            <a:ext cx="2897777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7394" y="509451"/>
            <a:ext cx="5107578" cy="6204857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err="1" smtClean="0"/>
              <a:t>Джудит</a:t>
            </a:r>
            <a:r>
              <a:rPr lang="ru-RU" sz="3400" b="1" dirty="0" smtClean="0"/>
              <a:t> Керр «Как Гитлер украл розового кролика»</a:t>
            </a:r>
          </a:p>
          <a:p>
            <a:r>
              <a:rPr lang="ru-RU" sz="2600" b="1" dirty="0" smtClean="0"/>
              <a:t>Издательство «Белая ворона»</a:t>
            </a:r>
            <a:endParaRPr lang="ru-RU" sz="2600" dirty="0" smtClean="0"/>
          </a:p>
          <a:p>
            <a:r>
              <a:rPr lang="ru-RU" sz="2600" b="1" dirty="0" smtClean="0"/>
              <a:t>Для детей среднего и старшего возраста</a:t>
            </a:r>
            <a:endParaRPr lang="ru-RU" sz="2600" dirty="0" smtClean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Девятилетняя Анна живет обычной жизнью немецкой школьницы, но в один день ее жизнь меняется. Опасаясь преследования нацистов, семья Анны бежит из родного Берлина. Девочка оставляет свой дом, своих друзей и даже любимого розового кролика. Но, несмотря на описания тягот жизни беженцев, у книги счастливый конец — ведь семья девочки осталась вместе. 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События, о которых рассказывает писательница автобиографичные</a:t>
            </a: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https://biblioteka-online.info/book/kak-gitler-ukral-rozovogo-krolika/reader/2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ru-RU" sz="2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ниги для детей о войне. Как Гитлер украл розового кро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-156754"/>
            <a:ext cx="5232602" cy="73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4009662"/>
            <a:ext cx="2479766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009" y="431073"/>
            <a:ext cx="5547277" cy="6021977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Юрий Герман «Вот как это было»</a:t>
            </a:r>
          </a:p>
          <a:p>
            <a:r>
              <a:rPr lang="ru-RU" sz="8000" b="1" dirty="0" smtClean="0"/>
              <a:t>Издательство «Речь»</a:t>
            </a:r>
            <a:endParaRPr lang="ru-RU" sz="8000" dirty="0" smtClean="0"/>
          </a:p>
          <a:p>
            <a:r>
              <a:rPr lang="ru-RU" sz="8000" b="1" dirty="0" smtClean="0"/>
              <a:t>Возраст 6+</a:t>
            </a:r>
            <a:endParaRPr lang="ru-RU" sz="8000" dirty="0" smtClean="0"/>
          </a:p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одно автобиографичное произведение о Ленинграде в годы войны</a:t>
            </a:r>
          </a:p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написана от лица первоклассника Миши, который рассказывает о блокаде, голоде, бомбежке, героизме его родителей. В глазах ребенка все выглядит не так страшно</a:t>
            </a:r>
          </a:p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простому языку и «детскому» взгляду на происходящее книгу можно читать дошкольникам и ученикам начальной школы </a:t>
            </a:r>
          </a:p>
          <a:p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daningrad.ru/vot-kak-eto-bylo-yuriy-german</a:t>
            </a:r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Вот как это бы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" y="0"/>
            <a:ext cx="48920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10" y="3653790"/>
            <a:ext cx="238605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0" y="326571"/>
            <a:ext cx="5630091" cy="6361611"/>
          </a:xfrm>
        </p:spPr>
        <p:txBody>
          <a:bodyPr>
            <a:normAutofit fontScale="40000" lnSpcReduction="20000"/>
          </a:bodyPr>
          <a:lstStyle/>
          <a:p>
            <a:r>
              <a:rPr lang="ru-RU" sz="4200" b="1" dirty="0" smtClean="0"/>
              <a:t>Петер </a:t>
            </a:r>
            <a:r>
              <a:rPr lang="ru-RU" sz="4200" b="1" dirty="0" err="1" smtClean="0"/>
              <a:t>ван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Гестел</a:t>
            </a:r>
            <a:r>
              <a:rPr lang="ru-RU" sz="4200" b="1" dirty="0" smtClean="0"/>
              <a:t> «Зима, когда я вырос»</a:t>
            </a:r>
          </a:p>
          <a:p>
            <a:r>
              <a:rPr lang="ru-RU" sz="4200" b="1" dirty="0" smtClean="0"/>
              <a:t>Издательство «Самокат» </a:t>
            </a:r>
            <a:endParaRPr lang="ru-RU" sz="4200" dirty="0" smtClean="0"/>
          </a:p>
          <a:p>
            <a:r>
              <a:rPr lang="ru-RU" sz="4200" b="1" dirty="0" smtClean="0"/>
              <a:t>Возраст 12+</a:t>
            </a:r>
            <a:endParaRPr lang="ru-RU" sz="4200" dirty="0" smtClean="0"/>
          </a:p>
          <a:p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романа голландского писателя Петера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Гестела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происходит сразу после войны, в 1947 году. У десятилетнего мальчика Томаса появляется новый друг Пит. В нем все необычно: у Пита нет родителей и живет он со своей тетей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 временем Томас узнает, что все родные его нового друга погибли в лагерях. Благодаря Питу и его сестре Бет Томас узнает страшную правду о преследовании евреев, желтых звездах и концлагерях</a:t>
            </a: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://www.rulit.me/books/zima-kogda-ya-vyros-read-338848-1.html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книги для детей о войне. Зима, когда я выр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1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525" y="4255316"/>
            <a:ext cx="1421675" cy="9437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509" y="653143"/>
            <a:ext cx="5486400" cy="552382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Эдуард </a:t>
            </a:r>
            <a:r>
              <a:rPr lang="ru-RU" sz="2600" b="1" dirty="0" err="1" smtClean="0"/>
              <a:t>Веркин</a:t>
            </a:r>
            <a:r>
              <a:rPr lang="ru-RU" sz="2600" b="1" dirty="0" smtClean="0"/>
              <a:t> «Облачный полк»</a:t>
            </a:r>
          </a:p>
          <a:p>
            <a:r>
              <a:rPr lang="ru-RU" sz="2400" b="1" dirty="0" smtClean="0"/>
              <a:t>Издательство «</a:t>
            </a:r>
            <a:r>
              <a:rPr lang="ru-RU" sz="2400" b="1" dirty="0" err="1" smtClean="0"/>
              <a:t>КомпасГид</a:t>
            </a:r>
            <a:r>
              <a:rPr lang="ru-RU" sz="2400" b="1" dirty="0" smtClean="0"/>
              <a:t>»</a:t>
            </a:r>
            <a:endParaRPr lang="ru-RU" sz="2400" dirty="0" smtClean="0"/>
          </a:p>
          <a:p>
            <a:r>
              <a:rPr lang="ru-RU" sz="2400" b="1" dirty="0" smtClean="0"/>
              <a:t>Возраст 14+ </a:t>
            </a:r>
            <a:endParaRPr lang="ru-RU" sz="2400" dirty="0" smtClean="0"/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 Эдуард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Веркин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родился через 30 лет после окончания войны, но его роман о жизни подростков-партизан занял первое место на конкурсе детских книг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Книгуру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современный роман о героях-пионерах, детях, которых война застала в школе. Группа мальчиков становится партизанами, они воюют в лесах и болотах, попадают под обстрелы и впервые встречаются со смертью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4italka.su/proza-main/proza_dlya_detey/399847.htm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Облачный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полк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Облачный пол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91" y="0"/>
            <a:ext cx="4528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5039088"/>
            <a:ext cx="3291840" cy="8807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1" y="261257"/>
            <a:ext cx="5003074" cy="6426926"/>
          </a:xfrm>
        </p:spPr>
        <p:txBody>
          <a:bodyPr>
            <a:normAutofit fontScale="25000" lnSpcReduction="20000"/>
          </a:bodyPr>
          <a:lstStyle/>
          <a:p>
            <a:r>
              <a:rPr lang="ru-RU" sz="6200" b="1" dirty="0" smtClean="0"/>
              <a:t>Геннадий Черкашин «Кукла»</a:t>
            </a:r>
          </a:p>
          <a:p>
            <a:r>
              <a:rPr lang="ru-RU" sz="6200" b="1" dirty="0" smtClean="0"/>
              <a:t>Издательство «Речь»</a:t>
            </a:r>
            <a:endParaRPr lang="ru-RU" sz="6200" dirty="0" smtClean="0"/>
          </a:p>
          <a:p>
            <a:r>
              <a:rPr lang="ru-RU" sz="6200" b="1" dirty="0" smtClean="0"/>
              <a:t>Возраст 6+</a:t>
            </a:r>
            <a:endParaRPr lang="ru-RU" sz="6200" dirty="0" smtClean="0"/>
          </a:p>
          <a:p>
            <a:r>
              <a:rPr lang="ru-RU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 с мамой возвращаются домой в Ленинград из эвакуации. Родители мамы остались в блокадном городе и не выжили. Их квартира занята другой семьей, а все вещи были распроданы. </a:t>
            </a:r>
          </a:p>
          <a:p>
            <a:r>
              <a:rPr lang="ru-RU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в витрине комиссионного магазина девочка видит свою куклу Машеньку… </a:t>
            </a:r>
          </a:p>
          <a:p>
            <a:r>
              <a:rPr lang="ru-RU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рассказе нет описания жестокости и насилия, о страшных реалиях того времени Геннадий Черкашин почти не пишет, поэтому книга может стать первым произведением о войне в жизни </a:t>
            </a:r>
            <a:r>
              <a:rPr lang="ru-RU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</a:p>
          <a:p>
            <a:endParaRPr lang="ru-RU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https://libking.ru/books/prose-/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prose-military/409793-g-cherkashin-kukla.html</a:t>
            </a:r>
            <a:endParaRPr lang="ru-RU" sz="6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 descr="книги для детей о войне. Кук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902</Words>
  <Application>Microsoft Office PowerPoint</Application>
  <PresentationFormat>Широкоэкранный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Прочитанная книга о войне – твой подарок Дню Победы!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Яковлева</dc:creator>
  <cp:lastModifiedBy>Яковлева</cp:lastModifiedBy>
  <cp:revision>43</cp:revision>
  <dcterms:created xsi:type="dcterms:W3CDTF">2023-04-26T09:52:09Z</dcterms:created>
  <dcterms:modified xsi:type="dcterms:W3CDTF">2023-05-04T06:02:52Z</dcterms:modified>
</cp:coreProperties>
</file>